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720" r:id="rId1"/>
  </p:sldMasterIdLst>
  <p:notesMasterIdLst>
    <p:notesMasterId r:id="rId9"/>
  </p:notesMasterIdLst>
  <p:handoutMasterIdLst>
    <p:handoutMasterId r:id="rId10"/>
  </p:handout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5454" y="0"/>
            <a:ext cx="2972547" cy="457712"/>
          </a:xfrm>
          <a:prstGeom prst="rect">
            <a:avLst/>
          </a:prstGeom>
        </p:spPr>
        <p:txBody>
          <a:bodyPr vert="horz" lIns="87471" tIns="43734" rIns="87471" bIns="43734" rtlCol="1"/>
          <a:lstStyle>
            <a:lvl1pPr algn="r">
              <a:defRPr sz="1100"/>
            </a:lvl1pPr>
          </a:lstStyle>
          <a:p>
            <a:endParaRPr lang="ar-BH"/>
          </a:p>
        </p:txBody>
      </p:sp>
      <p:sp>
        <p:nvSpPr>
          <p:cNvPr id="3" name="Date Placeholder 2"/>
          <p:cNvSpPr>
            <a:spLocks noGrp="1"/>
          </p:cNvSpPr>
          <p:nvPr>
            <p:ph type="dt" sz="quarter" idx="1"/>
          </p:nvPr>
        </p:nvSpPr>
        <p:spPr>
          <a:xfrm>
            <a:off x="1603" y="0"/>
            <a:ext cx="2972547" cy="457712"/>
          </a:xfrm>
          <a:prstGeom prst="rect">
            <a:avLst/>
          </a:prstGeom>
        </p:spPr>
        <p:txBody>
          <a:bodyPr vert="horz" lIns="87471" tIns="43734" rIns="87471" bIns="43734" rtlCol="1"/>
          <a:lstStyle>
            <a:lvl1pPr algn="l">
              <a:defRPr sz="1100"/>
            </a:lvl1pPr>
          </a:lstStyle>
          <a:p>
            <a:fld id="{E94C4F78-3CEC-49F6-A2E1-1D2D348C3BD5}" type="datetimeFigureOut">
              <a:rPr lang="ar-BH" smtClean="0"/>
              <a:pPr/>
              <a:t>03/11/1435</a:t>
            </a:fld>
            <a:endParaRPr lang="ar-BH"/>
          </a:p>
        </p:txBody>
      </p:sp>
      <p:sp>
        <p:nvSpPr>
          <p:cNvPr id="4" name="Footer Placeholder 3"/>
          <p:cNvSpPr>
            <a:spLocks noGrp="1"/>
          </p:cNvSpPr>
          <p:nvPr>
            <p:ph type="ftr" sz="quarter" idx="2"/>
          </p:nvPr>
        </p:nvSpPr>
        <p:spPr>
          <a:xfrm>
            <a:off x="3885454" y="8684829"/>
            <a:ext cx="2972547" cy="457711"/>
          </a:xfrm>
          <a:prstGeom prst="rect">
            <a:avLst/>
          </a:prstGeom>
        </p:spPr>
        <p:txBody>
          <a:bodyPr vert="horz" lIns="87471" tIns="43734" rIns="87471" bIns="43734" rtlCol="1" anchor="b"/>
          <a:lstStyle>
            <a:lvl1pPr algn="r">
              <a:defRPr sz="1100"/>
            </a:lvl1pPr>
          </a:lstStyle>
          <a:p>
            <a:endParaRPr lang="ar-BH"/>
          </a:p>
        </p:txBody>
      </p:sp>
      <p:sp>
        <p:nvSpPr>
          <p:cNvPr id="5" name="Slide Number Placeholder 4"/>
          <p:cNvSpPr>
            <a:spLocks noGrp="1"/>
          </p:cNvSpPr>
          <p:nvPr>
            <p:ph type="sldNum" sz="quarter" idx="3"/>
          </p:nvPr>
        </p:nvSpPr>
        <p:spPr>
          <a:xfrm>
            <a:off x="1603" y="8684829"/>
            <a:ext cx="2972547" cy="457711"/>
          </a:xfrm>
          <a:prstGeom prst="rect">
            <a:avLst/>
          </a:prstGeom>
        </p:spPr>
        <p:txBody>
          <a:bodyPr vert="horz" lIns="87471" tIns="43734" rIns="87471" bIns="43734" rtlCol="1" anchor="b"/>
          <a:lstStyle>
            <a:lvl1pPr algn="l">
              <a:defRPr sz="1100"/>
            </a:lvl1pPr>
          </a:lstStyle>
          <a:p>
            <a:fld id="{8BE2072F-79CE-4F52-924B-A58F61634199}" type="slidenum">
              <a:rPr lang="ar-BH" smtClean="0"/>
              <a:pPr/>
              <a:t>‹#›</a:t>
            </a:fld>
            <a:endParaRPr lang="ar-B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3" y="2"/>
            <a:ext cx="2971800" cy="457200"/>
          </a:xfrm>
          <a:prstGeom prst="rect">
            <a:avLst/>
          </a:prstGeom>
        </p:spPr>
        <p:txBody>
          <a:bodyPr vert="horz" lIns="91410" tIns="45707" rIns="91410" bIns="45707" rtlCol="1"/>
          <a:lstStyle>
            <a:lvl1pPr algn="r">
              <a:defRPr sz="1200"/>
            </a:lvl1pPr>
          </a:lstStyle>
          <a:p>
            <a:endParaRPr lang="ar-BH"/>
          </a:p>
        </p:txBody>
      </p:sp>
      <p:sp>
        <p:nvSpPr>
          <p:cNvPr id="3" name="Date Placeholder 2"/>
          <p:cNvSpPr>
            <a:spLocks noGrp="1"/>
          </p:cNvSpPr>
          <p:nvPr>
            <p:ph type="dt" idx="1"/>
          </p:nvPr>
        </p:nvSpPr>
        <p:spPr>
          <a:xfrm>
            <a:off x="1592" y="2"/>
            <a:ext cx="2971800" cy="457200"/>
          </a:xfrm>
          <a:prstGeom prst="rect">
            <a:avLst/>
          </a:prstGeom>
        </p:spPr>
        <p:txBody>
          <a:bodyPr vert="horz" lIns="91410" tIns="45707" rIns="91410" bIns="45707" rtlCol="1"/>
          <a:lstStyle>
            <a:lvl1pPr algn="l">
              <a:defRPr sz="1200"/>
            </a:lvl1pPr>
          </a:lstStyle>
          <a:p>
            <a:fld id="{A53D1033-D6C6-439B-B991-872387948A5D}" type="datetimeFigureOut">
              <a:rPr lang="ar-BH" smtClean="0"/>
              <a:pPr/>
              <a:t>03/11/1435</a:t>
            </a:fld>
            <a:endParaRPr lang="ar-B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10" tIns="45707" rIns="91410" bIns="45707" rtlCol="1" anchor="ctr"/>
          <a:lstStyle/>
          <a:p>
            <a:endParaRPr lang="ar-BH"/>
          </a:p>
        </p:txBody>
      </p:sp>
      <p:sp>
        <p:nvSpPr>
          <p:cNvPr id="5" name="Notes Placeholder 4"/>
          <p:cNvSpPr>
            <a:spLocks noGrp="1"/>
          </p:cNvSpPr>
          <p:nvPr>
            <p:ph type="body" sz="quarter" idx="3"/>
          </p:nvPr>
        </p:nvSpPr>
        <p:spPr>
          <a:xfrm>
            <a:off x="685800" y="4343403"/>
            <a:ext cx="5486400" cy="4114800"/>
          </a:xfrm>
          <a:prstGeom prst="rect">
            <a:avLst/>
          </a:prstGeom>
        </p:spPr>
        <p:txBody>
          <a:bodyPr vert="horz" lIns="91410" tIns="45707" rIns="91410" bIns="45707"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6" name="Footer Placeholder 5"/>
          <p:cNvSpPr>
            <a:spLocks noGrp="1"/>
          </p:cNvSpPr>
          <p:nvPr>
            <p:ph type="ftr" sz="quarter" idx="4"/>
          </p:nvPr>
        </p:nvSpPr>
        <p:spPr>
          <a:xfrm>
            <a:off x="3886203" y="8685215"/>
            <a:ext cx="2971800" cy="457200"/>
          </a:xfrm>
          <a:prstGeom prst="rect">
            <a:avLst/>
          </a:prstGeom>
        </p:spPr>
        <p:txBody>
          <a:bodyPr vert="horz" lIns="91410" tIns="45707" rIns="91410" bIns="45707" rtlCol="1" anchor="b"/>
          <a:lstStyle>
            <a:lvl1pPr algn="r">
              <a:defRPr sz="1200"/>
            </a:lvl1pPr>
          </a:lstStyle>
          <a:p>
            <a:endParaRPr lang="ar-BH"/>
          </a:p>
        </p:txBody>
      </p:sp>
      <p:sp>
        <p:nvSpPr>
          <p:cNvPr id="7" name="Slide Number Placeholder 6"/>
          <p:cNvSpPr>
            <a:spLocks noGrp="1"/>
          </p:cNvSpPr>
          <p:nvPr>
            <p:ph type="sldNum" sz="quarter" idx="5"/>
          </p:nvPr>
        </p:nvSpPr>
        <p:spPr>
          <a:xfrm>
            <a:off x="1592" y="8685215"/>
            <a:ext cx="2971800" cy="457200"/>
          </a:xfrm>
          <a:prstGeom prst="rect">
            <a:avLst/>
          </a:prstGeom>
        </p:spPr>
        <p:txBody>
          <a:bodyPr vert="horz" lIns="91410" tIns="45707" rIns="91410" bIns="45707" rtlCol="1" anchor="b"/>
          <a:lstStyle>
            <a:lvl1pPr algn="l">
              <a:defRPr sz="1200"/>
            </a:lvl1pPr>
          </a:lstStyle>
          <a:p>
            <a:fld id="{F6D74D08-E9AB-4EAC-B508-283F7C98DDB0}" type="slidenum">
              <a:rPr lang="ar-BH" smtClean="0"/>
              <a:pPr/>
              <a:t>‹#›</a:t>
            </a:fld>
            <a:endParaRPr lang="ar-BH"/>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BH" dirty="0"/>
          </a:p>
        </p:txBody>
      </p:sp>
      <p:sp>
        <p:nvSpPr>
          <p:cNvPr id="4" name="Slide Number Placeholder 3"/>
          <p:cNvSpPr>
            <a:spLocks noGrp="1"/>
          </p:cNvSpPr>
          <p:nvPr>
            <p:ph type="sldNum" sz="quarter" idx="10"/>
          </p:nvPr>
        </p:nvSpPr>
        <p:spPr/>
        <p:txBody>
          <a:bodyPr/>
          <a:lstStyle/>
          <a:p>
            <a:fld id="{F6D74D08-E9AB-4EAC-B508-283F7C98DDB0}" type="slidenum">
              <a:rPr lang="ar-BH" smtClean="0"/>
              <a:pPr/>
              <a:t>3</a:t>
            </a:fld>
            <a:endParaRPr lang="ar-B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ar-BH" smtClean="0"/>
              <a:t>كيف يأكل السمك؟</a:t>
            </a:r>
            <a:endParaRPr lang="ar-BH" dirty="0"/>
          </a:p>
        </p:txBody>
      </p:sp>
      <p:sp>
        <p:nvSpPr>
          <p:cNvPr id="4" name="Slide Number Placeholder 3"/>
          <p:cNvSpPr>
            <a:spLocks noGrp="1"/>
          </p:cNvSpPr>
          <p:nvPr>
            <p:ph type="sldNum" sz="quarter" idx="10"/>
          </p:nvPr>
        </p:nvSpPr>
        <p:spPr/>
        <p:txBody>
          <a:bodyPr/>
          <a:lstStyle/>
          <a:p>
            <a:fld id="{F6D74D08-E9AB-4EAC-B508-283F7C98DDB0}" type="slidenum">
              <a:rPr lang="ar-BH" smtClean="0"/>
              <a:pPr/>
              <a:t>4</a:t>
            </a:fld>
            <a:endParaRPr lang="ar-BH"/>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7F7F267-5B1D-42E2-B110-4391AAA88210}" type="datetime12">
              <a:rPr lang="ar-BH" smtClean="0"/>
              <a:t>28/08/2014 04:16 م</a:t>
            </a:fld>
            <a:endParaRPr lang="ar-BH"/>
          </a:p>
        </p:txBody>
      </p:sp>
      <p:sp>
        <p:nvSpPr>
          <p:cNvPr id="17" name="Footer Placeholder 16"/>
          <p:cNvSpPr>
            <a:spLocks noGrp="1"/>
          </p:cNvSpPr>
          <p:nvPr>
            <p:ph type="ftr" sz="quarter" idx="11"/>
          </p:nvPr>
        </p:nvSpPr>
        <p:spPr/>
        <p:txBody>
          <a:bodyPr/>
          <a:lstStyle/>
          <a:p>
            <a:r>
              <a:rPr lang="ar-BH" smtClean="0"/>
              <a:t>عالم الأسماك</a:t>
            </a:r>
            <a:endParaRPr lang="ar-BH"/>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6F58400-88C9-4370-A613-E1B4FF2C46B2}" type="slidenum">
              <a:rPr lang="ar-BH" smtClean="0"/>
              <a:pPr/>
              <a:t>‹#›</a:t>
            </a:fld>
            <a:endParaRPr lang="ar-BH"/>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F629CC4-6255-4274-A335-AE809350EBA2}" type="datetime12">
              <a:rPr lang="ar-BH" smtClean="0"/>
              <a:t>28/08/2014 04:16 م</a:t>
            </a:fld>
            <a:endParaRPr lang="ar-BH"/>
          </a:p>
        </p:txBody>
      </p:sp>
      <p:sp>
        <p:nvSpPr>
          <p:cNvPr id="5" name="Footer Placeholder 4"/>
          <p:cNvSpPr>
            <a:spLocks noGrp="1"/>
          </p:cNvSpPr>
          <p:nvPr>
            <p:ph type="ftr" sz="quarter" idx="11"/>
          </p:nvPr>
        </p:nvSpPr>
        <p:spPr/>
        <p:txBody>
          <a:bodyPr/>
          <a:lstStyle/>
          <a:p>
            <a:r>
              <a:rPr lang="ar-BH" smtClean="0"/>
              <a:t>عالم الأسماك</a:t>
            </a:r>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a:t>
            </a:fld>
            <a:endParaRPr lang="ar-BH"/>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F5DC95-C929-40A1-BEC1-73589F2B14F7}" type="datetime12">
              <a:rPr lang="ar-BH" smtClean="0"/>
              <a:t>28/08/2014 04:16 م</a:t>
            </a:fld>
            <a:endParaRPr lang="ar-BH"/>
          </a:p>
        </p:txBody>
      </p:sp>
      <p:sp>
        <p:nvSpPr>
          <p:cNvPr id="5" name="Footer Placeholder 4"/>
          <p:cNvSpPr>
            <a:spLocks noGrp="1"/>
          </p:cNvSpPr>
          <p:nvPr>
            <p:ph type="ftr" sz="quarter" idx="11"/>
          </p:nvPr>
        </p:nvSpPr>
        <p:spPr>
          <a:xfrm>
            <a:off x="800100" y="6172200"/>
            <a:ext cx="4000500" cy="457200"/>
          </a:xfrm>
        </p:spPr>
        <p:txBody>
          <a:bodyPr/>
          <a:lstStyle/>
          <a:p>
            <a:r>
              <a:rPr lang="ar-BH" smtClean="0"/>
              <a:t>عالم الأسماك</a:t>
            </a:r>
            <a:endParaRPr lang="ar-BH"/>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E6F58400-88C9-4370-A613-E1B4FF2C46B2}" type="slidenum">
              <a:rPr lang="ar-BH" smtClean="0"/>
              <a:pPr/>
              <a:t>‹#›</a:t>
            </a:fld>
            <a:endParaRPr lang="ar-BH"/>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EFB24CB-0A42-4FC6-8138-5AC0BEA0D373}" type="datetime12">
              <a:rPr lang="ar-BH" smtClean="0"/>
              <a:t>28/08/2014 04:16 م</a:t>
            </a:fld>
            <a:endParaRPr lang="ar-BH"/>
          </a:p>
        </p:txBody>
      </p:sp>
      <p:sp>
        <p:nvSpPr>
          <p:cNvPr id="6" name="Footer Placeholder 5"/>
          <p:cNvSpPr>
            <a:spLocks noGrp="1"/>
          </p:cNvSpPr>
          <p:nvPr>
            <p:ph type="ftr" sz="quarter" idx="11"/>
          </p:nvPr>
        </p:nvSpPr>
        <p:spPr/>
        <p:txBody>
          <a:bodyPr/>
          <a:lstStyle/>
          <a:p>
            <a:r>
              <a:rPr lang="ar-BH" smtClean="0"/>
              <a:t>عالم الأسماك</a:t>
            </a:r>
            <a:endParaRPr lang="ar-BH"/>
          </a:p>
        </p:txBody>
      </p:sp>
      <p:sp>
        <p:nvSpPr>
          <p:cNvPr id="7" name="Slide Number Placeholder 6"/>
          <p:cNvSpPr>
            <a:spLocks noGrp="1"/>
          </p:cNvSpPr>
          <p:nvPr>
            <p:ph type="sldNum" sz="quarter" idx="12"/>
          </p:nvPr>
        </p:nvSpPr>
        <p:spPr/>
        <p:txBody>
          <a:bodyPr/>
          <a:lstStyle/>
          <a:p>
            <a:fld id="{E6F58400-88C9-4370-A613-E1B4FF2C46B2}" type="slidenum">
              <a:rPr lang="ar-BH" smtClean="0"/>
              <a:pPr/>
              <a:t>‹#›</a:t>
            </a:fld>
            <a:endParaRPr lang="ar-BH"/>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1DA49BE-8CF0-41C2-9C8C-0EF5143C636B}" type="datetime12">
              <a:rPr lang="ar-BH" smtClean="0"/>
              <a:t>28/08/2014 04:16 م</a:t>
            </a:fld>
            <a:endParaRPr lang="ar-BH"/>
          </a:p>
        </p:txBody>
      </p:sp>
      <p:sp>
        <p:nvSpPr>
          <p:cNvPr id="8" name="Footer Placeholder 7"/>
          <p:cNvSpPr>
            <a:spLocks noGrp="1"/>
          </p:cNvSpPr>
          <p:nvPr>
            <p:ph type="ftr" sz="quarter" idx="11"/>
          </p:nvPr>
        </p:nvSpPr>
        <p:spPr/>
        <p:txBody>
          <a:bodyPr/>
          <a:lstStyle/>
          <a:p>
            <a:r>
              <a:rPr lang="ar-BH" smtClean="0"/>
              <a:t>عالم الأسماك</a:t>
            </a:r>
            <a:endParaRPr lang="ar-BH"/>
          </a:p>
        </p:txBody>
      </p:sp>
      <p:sp>
        <p:nvSpPr>
          <p:cNvPr id="9" name="Slide Number Placeholder 8"/>
          <p:cNvSpPr>
            <a:spLocks noGrp="1"/>
          </p:cNvSpPr>
          <p:nvPr>
            <p:ph type="sldNum" sz="quarter" idx="12"/>
          </p:nvPr>
        </p:nvSpPr>
        <p:spPr/>
        <p:txBody>
          <a:bodyPr/>
          <a:lstStyle/>
          <a:p>
            <a:fld id="{E6F58400-88C9-4370-A613-E1B4FF2C46B2}" type="slidenum">
              <a:rPr lang="ar-BH" smtClean="0"/>
              <a:pPr/>
              <a:t>‹#›</a:t>
            </a:fld>
            <a:endParaRPr lang="ar-BH"/>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D56BB25-965F-4F50-BCDA-6411C86EF8F4}" type="datetime12">
              <a:rPr lang="ar-BH" smtClean="0"/>
              <a:t>28/08/2014 04:16 م</a:t>
            </a:fld>
            <a:endParaRPr lang="ar-BH"/>
          </a:p>
        </p:txBody>
      </p:sp>
      <p:sp>
        <p:nvSpPr>
          <p:cNvPr id="4" name="Footer Placeholder 3"/>
          <p:cNvSpPr>
            <a:spLocks noGrp="1"/>
          </p:cNvSpPr>
          <p:nvPr>
            <p:ph type="ftr" sz="quarter" idx="11"/>
          </p:nvPr>
        </p:nvSpPr>
        <p:spPr/>
        <p:txBody>
          <a:bodyPr/>
          <a:lstStyle/>
          <a:p>
            <a:r>
              <a:rPr lang="ar-BH" smtClean="0"/>
              <a:t>عالم الأسماك</a:t>
            </a:r>
            <a:endParaRPr lang="ar-BH"/>
          </a:p>
        </p:txBody>
      </p:sp>
      <p:sp>
        <p:nvSpPr>
          <p:cNvPr id="5" name="Slide Number Placeholder 4"/>
          <p:cNvSpPr>
            <a:spLocks noGrp="1"/>
          </p:cNvSpPr>
          <p:nvPr>
            <p:ph type="sldNum" sz="quarter" idx="12"/>
          </p:nvPr>
        </p:nvSpPr>
        <p:spPr/>
        <p:txBody>
          <a:bodyPr/>
          <a:lstStyle/>
          <a:p>
            <a:fld id="{E6F58400-88C9-4370-A613-E1B4FF2C46B2}" type="slidenum">
              <a:rPr lang="ar-BH" smtClean="0"/>
              <a:pPr/>
              <a:t>‹#›</a:t>
            </a:fld>
            <a:endParaRPr lang="ar-B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90F847-BE4A-4994-9E8E-3C7E0D3472A8}" type="datetime12">
              <a:rPr lang="ar-BH" smtClean="0"/>
              <a:t>28/08/2014 04:16 م</a:t>
            </a:fld>
            <a:endParaRPr lang="ar-BH"/>
          </a:p>
        </p:txBody>
      </p:sp>
      <p:sp>
        <p:nvSpPr>
          <p:cNvPr id="3" name="Footer Placeholder 2"/>
          <p:cNvSpPr>
            <a:spLocks noGrp="1"/>
          </p:cNvSpPr>
          <p:nvPr>
            <p:ph type="ftr" sz="quarter" idx="11"/>
          </p:nvPr>
        </p:nvSpPr>
        <p:spPr/>
        <p:txBody>
          <a:bodyPr/>
          <a:lstStyle/>
          <a:p>
            <a:r>
              <a:rPr lang="ar-BH" smtClean="0"/>
              <a:t>عالم الأسماك</a:t>
            </a:r>
            <a:endParaRPr lang="ar-BH"/>
          </a:p>
        </p:txBody>
      </p:sp>
      <p:sp>
        <p:nvSpPr>
          <p:cNvPr id="4" name="Slide Number Placeholder 3"/>
          <p:cNvSpPr>
            <a:spLocks noGrp="1"/>
          </p:cNvSpPr>
          <p:nvPr>
            <p:ph type="sldNum" sz="quarter" idx="12"/>
          </p:nvPr>
        </p:nvSpPr>
        <p:spPr/>
        <p:txBody>
          <a:bodyPr/>
          <a:lstStyle/>
          <a:p>
            <a:fld id="{E6F58400-88C9-4370-A613-E1B4FF2C46B2}" type="slidenum">
              <a:rPr lang="ar-BH" smtClean="0"/>
              <a:pPr/>
              <a:t>‹#›</a:t>
            </a:fld>
            <a:endParaRPr lang="ar-B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A840D5E-723F-4583-BF26-49EAB1F72E46}" type="datetime12">
              <a:rPr lang="ar-BH" smtClean="0"/>
              <a:t>28/08/2014 04:16 م</a:t>
            </a:fld>
            <a:endParaRPr lang="ar-BH"/>
          </a:p>
        </p:txBody>
      </p:sp>
      <p:sp>
        <p:nvSpPr>
          <p:cNvPr id="6" name="Footer Placeholder 5"/>
          <p:cNvSpPr>
            <a:spLocks noGrp="1"/>
          </p:cNvSpPr>
          <p:nvPr>
            <p:ph type="ftr" sz="quarter" idx="11"/>
          </p:nvPr>
        </p:nvSpPr>
        <p:spPr/>
        <p:txBody>
          <a:bodyPr/>
          <a:lstStyle/>
          <a:p>
            <a:r>
              <a:rPr lang="ar-BH" smtClean="0"/>
              <a:t>عالم الأسماك</a:t>
            </a:r>
            <a:endParaRPr lang="ar-BH"/>
          </a:p>
        </p:txBody>
      </p:sp>
      <p:sp>
        <p:nvSpPr>
          <p:cNvPr id="7" name="Slide Number Placeholder 6"/>
          <p:cNvSpPr>
            <a:spLocks noGrp="1"/>
          </p:cNvSpPr>
          <p:nvPr>
            <p:ph type="sldNum" sz="quarter" idx="12"/>
          </p:nvPr>
        </p:nvSpPr>
        <p:spPr/>
        <p:txBody>
          <a:bodyPr/>
          <a:lstStyle/>
          <a:p>
            <a:fld id="{E6F58400-88C9-4370-A613-E1B4FF2C46B2}" type="slidenum">
              <a:rPr lang="ar-BH" smtClean="0"/>
              <a:pPr/>
              <a:t>‹#›</a:t>
            </a:fld>
            <a:endParaRPr lang="ar-BH"/>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FEBE95-ABC7-4383-8DBC-F38521E07E21}" type="datetime12">
              <a:rPr lang="ar-BH" smtClean="0"/>
              <a:t>28/08/2014 04:16 م</a:t>
            </a:fld>
            <a:endParaRPr lang="ar-BH"/>
          </a:p>
        </p:txBody>
      </p:sp>
      <p:sp>
        <p:nvSpPr>
          <p:cNvPr id="6" name="Footer Placeholder 5"/>
          <p:cNvSpPr>
            <a:spLocks noGrp="1"/>
          </p:cNvSpPr>
          <p:nvPr>
            <p:ph type="ftr" sz="quarter" idx="11"/>
          </p:nvPr>
        </p:nvSpPr>
        <p:spPr>
          <a:xfrm>
            <a:off x="914400" y="6172200"/>
            <a:ext cx="3886200" cy="457200"/>
          </a:xfrm>
        </p:spPr>
        <p:txBody>
          <a:bodyPr/>
          <a:lstStyle/>
          <a:p>
            <a:r>
              <a:rPr lang="ar-BH" smtClean="0"/>
              <a:t>عالم الأسماك</a:t>
            </a:r>
            <a:endParaRPr lang="ar-BH"/>
          </a:p>
        </p:txBody>
      </p:sp>
      <p:sp>
        <p:nvSpPr>
          <p:cNvPr id="7" name="Slide Number Placeholder 6"/>
          <p:cNvSpPr>
            <a:spLocks noGrp="1"/>
          </p:cNvSpPr>
          <p:nvPr>
            <p:ph type="sldNum" sz="quarter" idx="12"/>
          </p:nvPr>
        </p:nvSpPr>
        <p:spPr>
          <a:xfrm>
            <a:off x="146304" y="6208776"/>
            <a:ext cx="457200" cy="457200"/>
          </a:xfrm>
        </p:spPr>
        <p:txBody>
          <a:bodyPr/>
          <a:lstStyle/>
          <a:p>
            <a:fld id="{E6F58400-88C9-4370-A613-E1B4FF2C46B2}" type="slidenum">
              <a:rPr lang="ar-BH" smtClean="0"/>
              <a:pPr/>
              <a:t>‹#›</a:t>
            </a:fld>
            <a:endParaRPr lang="ar-BH"/>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5EB006-53BA-423B-89BF-2F8569CE9141}" type="datetime12">
              <a:rPr lang="ar-BH" smtClean="0"/>
              <a:t>28/08/2014 04:16 م</a:t>
            </a:fld>
            <a:endParaRPr lang="ar-BH"/>
          </a:p>
        </p:txBody>
      </p:sp>
      <p:sp>
        <p:nvSpPr>
          <p:cNvPr id="5" name="Footer Placeholder 4"/>
          <p:cNvSpPr>
            <a:spLocks noGrp="1"/>
          </p:cNvSpPr>
          <p:nvPr>
            <p:ph type="ftr" sz="quarter" idx="11"/>
          </p:nvPr>
        </p:nvSpPr>
        <p:spPr/>
        <p:txBody>
          <a:bodyPr/>
          <a:lstStyle/>
          <a:p>
            <a:r>
              <a:rPr lang="ar-BH" smtClean="0"/>
              <a:t>عالم الأسماك</a:t>
            </a:r>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a:t>
            </a:fld>
            <a:endParaRPr lang="ar-B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D486B4-8EBC-4087-91FA-584D91014160}" type="datetime12">
              <a:rPr lang="ar-BH" smtClean="0"/>
              <a:t>28/08/2014 04:16 م</a:t>
            </a:fld>
            <a:endParaRPr lang="ar-BH"/>
          </a:p>
        </p:txBody>
      </p:sp>
      <p:sp>
        <p:nvSpPr>
          <p:cNvPr id="5" name="Footer Placeholder 4"/>
          <p:cNvSpPr>
            <a:spLocks noGrp="1"/>
          </p:cNvSpPr>
          <p:nvPr>
            <p:ph type="ftr" sz="quarter" idx="11"/>
          </p:nvPr>
        </p:nvSpPr>
        <p:spPr/>
        <p:txBody>
          <a:bodyPr/>
          <a:lstStyle/>
          <a:p>
            <a:r>
              <a:rPr lang="ar-BH" smtClean="0"/>
              <a:t>عالم الأسماك</a:t>
            </a:r>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a:t>
            </a:fld>
            <a:endParaRPr lang="ar-B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E33D13A-15D8-4BD8-B46E-1E2DD47F2FA5}" type="datetime12">
              <a:rPr lang="ar-BH" smtClean="0"/>
              <a:t>28/08/2014 04:16 م</a:t>
            </a:fld>
            <a:endParaRPr lang="ar-BH"/>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ar-BH" smtClean="0"/>
              <a:t>عالم الأسماك</a:t>
            </a:r>
            <a:endParaRPr lang="ar-BH"/>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6F58400-88C9-4370-A613-E1B4FF2C46B2}" type="slidenum">
              <a:rPr lang="ar-BH" smtClean="0"/>
              <a:pPr/>
              <a:t>‹#›</a:t>
            </a:fld>
            <a:endParaRPr lang="ar-BH"/>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BH" b="1" dirty="0" smtClean="0"/>
              <a:t>عالم الأسماك</a:t>
            </a:r>
            <a:endParaRPr lang="ar-BH" b="1" dirty="0"/>
          </a:p>
        </p:txBody>
      </p:sp>
      <p:pic>
        <p:nvPicPr>
          <p:cNvPr id="1026" name="Picture 2" descr="I:\projects\مناهج\عالم الأسماك\pictures\سمكة التنين.jpg"/>
          <p:cNvPicPr preferRelativeResize="0">
            <a:picLocks noChangeArrowheads="1"/>
          </p:cNvPicPr>
          <p:nvPr/>
        </p:nvPicPr>
        <p:blipFill>
          <a:blip r:embed="rId2" cstate="print"/>
          <a:srcRect/>
          <a:stretch>
            <a:fillRect/>
          </a:stretch>
        </p:blipFill>
        <p:spPr bwMode="auto">
          <a:xfrm>
            <a:off x="3400420" y="3636807"/>
            <a:ext cx="2329200" cy="1749600"/>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pic>
      <p:pic>
        <p:nvPicPr>
          <p:cNvPr id="1027" name="Picture 3" descr="I:\projects\مناهج\عالم الأسماك\pictures\سمكة الفراشة.jpg"/>
          <p:cNvPicPr>
            <a:picLocks noChangeAspect="1" noChangeArrowheads="1"/>
          </p:cNvPicPr>
          <p:nvPr/>
        </p:nvPicPr>
        <p:blipFill>
          <a:blip r:embed="rId3" cstate="print"/>
          <a:srcRect/>
          <a:stretch>
            <a:fillRect/>
          </a:stretch>
        </p:blipFill>
        <p:spPr bwMode="auto">
          <a:xfrm>
            <a:off x="685777" y="3636809"/>
            <a:ext cx="2330451" cy="1747837"/>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pic>
      <p:pic>
        <p:nvPicPr>
          <p:cNvPr id="1029" name="Picture 5" descr="I:\projects\مناهج\عالم الأسماك\pictures\سمكة البلطي الإماراتية.jpg"/>
          <p:cNvPicPr preferRelativeResize="0">
            <a:picLocks noChangeArrowheads="1"/>
          </p:cNvPicPr>
          <p:nvPr/>
        </p:nvPicPr>
        <p:blipFill>
          <a:blip r:embed="rId4"/>
          <a:srcRect/>
          <a:stretch>
            <a:fillRect/>
          </a:stretch>
        </p:blipFill>
        <p:spPr bwMode="auto">
          <a:xfrm>
            <a:off x="6071883" y="3636807"/>
            <a:ext cx="2329200" cy="1749600"/>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200" b="1" u="sng" dirty="0">
                <a:solidFill>
                  <a:srgbClr val="FF0000"/>
                </a:solidFill>
              </a:rPr>
              <a:t>أنواع </a:t>
            </a:r>
            <a:r>
              <a:rPr lang="ar-SA" sz="3200" b="1" u="sng" dirty="0" smtClean="0">
                <a:solidFill>
                  <a:srgbClr val="FF0000"/>
                </a:solidFill>
              </a:rPr>
              <a:t>الأسماك</a:t>
            </a:r>
            <a:endParaRPr lang="ar-BH" sz="3200" b="1" u="sng" dirty="0">
              <a:solidFill>
                <a:srgbClr val="FF0000"/>
              </a:solidFill>
            </a:endParaRPr>
          </a:p>
        </p:txBody>
      </p:sp>
      <p:sp>
        <p:nvSpPr>
          <p:cNvPr id="4" name="Date Placeholder 3"/>
          <p:cNvSpPr>
            <a:spLocks noGrp="1"/>
          </p:cNvSpPr>
          <p:nvPr>
            <p:ph type="dt" sz="half" idx="10"/>
          </p:nvPr>
        </p:nvSpPr>
        <p:spPr/>
        <p:txBody>
          <a:bodyPr/>
          <a:lstStyle/>
          <a:p>
            <a:fld id="{B3DB1ECD-A907-4C39-B34E-C93307E3ACF3}" type="datetime12">
              <a:rPr lang="ar-BH" smtClean="0"/>
              <a:t>28/08/2014 04:16 م</a:t>
            </a:fld>
            <a:endParaRPr lang="ar-BH"/>
          </a:p>
        </p:txBody>
      </p:sp>
      <p:sp>
        <p:nvSpPr>
          <p:cNvPr id="5" name="Slide Number Placeholder 4"/>
          <p:cNvSpPr>
            <a:spLocks noGrp="1"/>
          </p:cNvSpPr>
          <p:nvPr>
            <p:ph type="sldNum" sz="quarter" idx="12"/>
          </p:nvPr>
        </p:nvSpPr>
        <p:spPr/>
        <p:txBody>
          <a:bodyPr/>
          <a:lstStyle/>
          <a:p>
            <a:fld id="{E6F58400-88C9-4370-A613-E1B4FF2C46B2}" type="slidenum">
              <a:rPr lang="ar-BH" smtClean="0"/>
              <a:pPr/>
              <a:t>2</a:t>
            </a:fld>
            <a:endParaRPr lang="ar-BH"/>
          </a:p>
        </p:txBody>
      </p:sp>
      <p:sp>
        <p:nvSpPr>
          <p:cNvPr id="3" name="Content Placeholder 2"/>
          <p:cNvSpPr>
            <a:spLocks noGrp="1"/>
          </p:cNvSpPr>
          <p:nvPr>
            <p:ph sz="quarter" idx="1"/>
          </p:nvPr>
        </p:nvSpPr>
        <p:spPr/>
        <p:txBody>
          <a:bodyPr>
            <a:normAutofit fontScale="92500"/>
          </a:bodyPr>
          <a:lstStyle/>
          <a:p>
            <a:pPr algn="just"/>
            <a:r>
              <a:rPr lang="ar-SA" dirty="0"/>
              <a:t>توجد الأسماك في كل مكان تجد فيه ماء تعيش فيه. فهي في المحيطات والبحار وبرك الماء العذب والبحيرات والأنهار والمستنقعات ، حتى في الغدران ويمكن للسمك أن يعيش في المياه الإستوائية وتحت الجليد . ويتراوح حجمها بين أقزام لا يتعدى طولها 2سم إلى جبابرة مثل حوث القرش الذي يبلغ طوله 14 مترا . وهناك ما يزيد على 25.000 نوع مختلف من الأسماك. وتقسم الأسماك إلى نوعين رئيسيين : فالسمك العظمي هو الأكثر عددا ، ويوجد في كل أشكال المياه . مثلا سمك الرنكة ( من أنواع السردين ) يعيش في البحر، والسلمون المرقط في النهر وأبو شوكة في البرك. والنوع الثاني ، السمك الغضروفي له هيكل أكثر مرونة وطراوة ويشمل أسماك القرش </a:t>
            </a:r>
            <a:r>
              <a:rPr lang="ar-SA" dirty="0" smtClean="0"/>
              <a:t>(كلاب </a:t>
            </a:r>
            <a:r>
              <a:rPr lang="ar-SA" dirty="0"/>
              <a:t>البحر) والشفنين والسمك المفلطح وهذا النوع يعيش فقط في البحار. وكانت الأسماك أول حيوانات على الأرض ينمو لها هيكل داخلي عظمي وجمجمة ذات فكين وأسنان وكل الفقريات متحدرة منها.</a:t>
            </a:r>
            <a:endParaRPr lang="ar-BH" dirty="0"/>
          </a:p>
        </p:txBody>
      </p:sp>
      <p:sp>
        <p:nvSpPr>
          <p:cNvPr id="6" name="Footer Placeholder 5"/>
          <p:cNvSpPr>
            <a:spLocks noGrp="1"/>
          </p:cNvSpPr>
          <p:nvPr>
            <p:ph type="ftr" sz="quarter" idx="11"/>
          </p:nvPr>
        </p:nvSpPr>
        <p:spPr/>
        <p:txBody>
          <a:bodyPr/>
          <a:lstStyle/>
          <a:p>
            <a:r>
              <a:rPr lang="ar-BH" smtClean="0"/>
              <a:t>عالم الأسماك</a:t>
            </a:r>
            <a:endParaRPr lang="ar-BH"/>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200" b="1" u="sng" dirty="0" smtClean="0">
                <a:solidFill>
                  <a:srgbClr val="FF0000"/>
                </a:solidFill>
              </a:rPr>
              <a:t>التركيب الجسماني للسمكة </a:t>
            </a:r>
            <a:endParaRPr lang="ar-BH" sz="3200" b="1" u="sng" dirty="0" smtClean="0">
              <a:solidFill>
                <a:srgbClr val="FF0000"/>
              </a:solidFill>
            </a:endParaRPr>
          </a:p>
        </p:txBody>
      </p:sp>
      <p:sp>
        <p:nvSpPr>
          <p:cNvPr id="5" name="Date Placeholder 4"/>
          <p:cNvSpPr>
            <a:spLocks noGrp="1"/>
          </p:cNvSpPr>
          <p:nvPr>
            <p:ph type="dt" sz="half" idx="10"/>
          </p:nvPr>
        </p:nvSpPr>
        <p:spPr/>
        <p:txBody>
          <a:bodyPr/>
          <a:lstStyle/>
          <a:p>
            <a:fld id="{CDE6842E-B249-4F87-8F1A-1930DE62316D}" type="datetime12">
              <a:rPr lang="ar-BH" smtClean="0"/>
              <a:t>28/08/2014 04:16 م</a:t>
            </a:fld>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3</a:t>
            </a:fld>
            <a:endParaRPr lang="ar-BH"/>
          </a:p>
        </p:txBody>
      </p:sp>
      <p:sp>
        <p:nvSpPr>
          <p:cNvPr id="3" name="Content Placeholder 2"/>
          <p:cNvSpPr>
            <a:spLocks noGrp="1"/>
          </p:cNvSpPr>
          <p:nvPr>
            <p:ph sz="quarter" idx="1"/>
          </p:nvPr>
        </p:nvSpPr>
        <p:spPr>
          <a:xfrm>
            <a:off x="4357687" y="1447800"/>
            <a:ext cx="4329115" cy="4572000"/>
          </a:xfrm>
        </p:spPr>
        <p:txBody>
          <a:bodyPr>
            <a:normAutofit/>
          </a:bodyPr>
          <a:lstStyle/>
          <a:p>
            <a:pPr algn="justLow"/>
            <a:r>
              <a:rPr lang="ar-SA" dirty="0"/>
              <a:t>بإمكانك تمييز الأسماك عن غيرها بطرق متعددة . فكل الأسماك تعيش في الماء . وللسمكة زعانف وخياشيم وحراشف والزعانف زوجان زوج صدري في المقدمة وزوج حوضي . وتوجد عادة زعنفة واحدة على الظهر ، أما في أضخم الأنواع وهو سمك الفرخ فتوجد زعنفتان على الظهر وعلى قاعدة الذنب قرب المخرج الخلفي توجد الزعنفة الخلفية </a:t>
            </a:r>
            <a:r>
              <a:rPr lang="ar-SA" dirty="0" smtClean="0"/>
              <a:t>.</a:t>
            </a:r>
            <a:endParaRPr lang="en-US" dirty="0"/>
          </a:p>
        </p:txBody>
      </p:sp>
      <p:pic>
        <p:nvPicPr>
          <p:cNvPr id="2050" name="Picture 2" descr="Atlantic_cod"/>
          <p:cNvPicPr>
            <a:picLocks noChangeAspect="1" noChangeArrowheads="1"/>
          </p:cNvPicPr>
          <p:nvPr/>
        </p:nvPicPr>
        <p:blipFill>
          <a:blip r:embed="rId3"/>
          <a:srcRect/>
          <a:stretch>
            <a:fillRect/>
          </a:stretch>
        </p:blipFill>
        <p:spPr bwMode="auto">
          <a:xfrm>
            <a:off x="214287" y="2285992"/>
            <a:ext cx="4089533" cy="1714512"/>
          </a:xfrm>
          <a:prstGeom prst="rect">
            <a:avLst/>
          </a:prstGeom>
          <a:noFill/>
          <a:ln w="9525">
            <a:noFill/>
            <a:miter lim="800000"/>
            <a:headEnd/>
            <a:tailEnd/>
          </a:ln>
        </p:spPr>
      </p:pic>
      <p:sp>
        <p:nvSpPr>
          <p:cNvPr id="7" name="Footer Placeholder 6"/>
          <p:cNvSpPr>
            <a:spLocks noGrp="1"/>
          </p:cNvSpPr>
          <p:nvPr>
            <p:ph type="ftr" sz="quarter" idx="11"/>
          </p:nvPr>
        </p:nvSpPr>
        <p:spPr/>
        <p:txBody>
          <a:bodyPr/>
          <a:lstStyle/>
          <a:p>
            <a:r>
              <a:rPr lang="ar-BH" smtClean="0"/>
              <a:t>عالم الأسماك</a:t>
            </a:r>
            <a:endParaRPr lang="ar-BH"/>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200" b="1" u="sng" dirty="0">
                <a:solidFill>
                  <a:srgbClr val="FF0000"/>
                </a:solidFill>
              </a:rPr>
              <a:t>كيف يأكل السمك </a:t>
            </a:r>
            <a:endParaRPr lang="ar-BH" sz="3200" b="1" u="sng" dirty="0">
              <a:solidFill>
                <a:srgbClr val="FF0000"/>
              </a:solidFill>
            </a:endParaRPr>
          </a:p>
        </p:txBody>
      </p:sp>
      <p:sp>
        <p:nvSpPr>
          <p:cNvPr id="5" name="Date Placeholder 4"/>
          <p:cNvSpPr>
            <a:spLocks noGrp="1"/>
          </p:cNvSpPr>
          <p:nvPr>
            <p:ph type="dt" sz="half" idx="10"/>
          </p:nvPr>
        </p:nvSpPr>
        <p:spPr/>
        <p:txBody>
          <a:bodyPr/>
          <a:lstStyle/>
          <a:p>
            <a:fld id="{4FD551A4-199F-46D2-8D6E-7FAE4B14E1FC}" type="datetime12">
              <a:rPr lang="ar-BH" smtClean="0"/>
              <a:t>28/08/2014 04:16 م</a:t>
            </a:fld>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4</a:t>
            </a:fld>
            <a:endParaRPr lang="ar-BH"/>
          </a:p>
        </p:txBody>
      </p:sp>
      <p:sp>
        <p:nvSpPr>
          <p:cNvPr id="3" name="Content Placeholder 2"/>
          <p:cNvSpPr>
            <a:spLocks noGrp="1"/>
          </p:cNvSpPr>
          <p:nvPr>
            <p:ph sz="quarter" idx="1"/>
          </p:nvPr>
        </p:nvSpPr>
        <p:spPr/>
        <p:txBody>
          <a:bodyPr/>
          <a:lstStyle/>
          <a:p>
            <a:pPr algn="justLow"/>
            <a:r>
              <a:rPr lang="ar-SA" dirty="0"/>
              <a:t>يبتلع الطعام بكامله أو قطعا والأسماك الصيادة ذات أسنان حادة تقبض على الفريسة وتقطعها وغيرها من الأسماك لها أسنان أعرض لتطحن غذاءها مثل السمك الصوفي أو </a:t>
            </a:r>
            <a:r>
              <a:rPr lang="ar-SA" dirty="0" smtClean="0"/>
              <a:t>المحار. </a:t>
            </a:r>
            <a:r>
              <a:rPr lang="ar-SA" dirty="0"/>
              <a:t>غالبية الأسماك لها أسنان على عظام الفك أو عظام أعمق في حلقها فيمر الطعام عبر المعدة والمصارين فيمتصه الدم ويرسله إلى أنحاء الجسم </a:t>
            </a:r>
            <a:r>
              <a:rPr lang="ar-SA" dirty="0" smtClean="0"/>
              <a:t>.</a:t>
            </a:r>
            <a:endParaRPr lang="en-US" dirty="0"/>
          </a:p>
        </p:txBody>
      </p:sp>
      <p:pic>
        <p:nvPicPr>
          <p:cNvPr id="4" name="Picture 3" descr="images.jpg"/>
          <p:cNvPicPr>
            <a:picLocks noChangeAspect="1"/>
          </p:cNvPicPr>
          <p:nvPr/>
        </p:nvPicPr>
        <p:blipFill>
          <a:blip r:embed="rId3"/>
          <a:stretch>
            <a:fillRect/>
          </a:stretch>
        </p:blipFill>
        <p:spPr>
          <a:xfrm>
            <a:off x="2786053" y="3571879"/>
            <a:ext cx="3719563" cy="25717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Footer Placeholder 6"/>
          <p:cNvSpPr>
            <a:spLocks noGrp="1"/>
          </p:cNvSpPr>
          <p:nvPr>
            <p:ph type="ftr" sz="quarter" idx="11"/>
          </p:nvPr>
        </p:nvSpPr>
        <p:spPr/>
        <p:txBody>
          <a:bodyPr/>
          <a:lstStyle/>
          <a:p>
            <a:r>
              <a:rPr lang="ar-BH" smtClean="0"/>
              <a:t>عالم الأسماك</a:t>
            </a:r>
            <a:endParaRPr lang="ar-BH"/>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200" b="1" u="sng" dirty="0">
                <a:solidFill>
                  <a:srgbClr val="FF0000"/>
                </a:solidFill>
              </a:rPr>
              <a:t>كيف تسبح الأسماك وترى </a:t>
            </a:r>
            <a:r>
              <a:rPr lang="ar-KW" sz="3200" b="1" u="sng" dirty="0">
                <a:solidFill>
                  <a:srgbClr val="FF0000"/>
                </a:solidFill>
              </a:rPr>
              <a:t>؟</a:t>
            </a:r>
            <a:endParaRPr lang="ar-BH" sz="3200" b="1" u="sng" dirty="0">
              <a:solidFill>
                <a:srgbClr val="FF0000"/>
              </a:solidFill>
            </a:endParaRPr>
          </a:p>
        </p:txBody>
      </p:sp>
      <p:sp>
        <p:nvSpPr>
          <p:cNvPr id="5" name="Date Placeholder 4"/>
          <p:cNvSpPr>
            <a:spLocks noGrp="1"/>
          </p:cNvSpPr>
          <p:nvPr>
            <p:ph type="dt" sz="half" idx="10"/>
          </p:nvPr>
        </p:nvSpPr>
        <p:spPr/>
        <p:txBody>
          <a:bodyPr/>
          <a:lstStyle/>
          <a:p>
            <a:fld id="{8177AC3D-B064-43F0-A289-0B664F5F0D8A}" type="datetime12">
              <a:rPr lang="ar-BH" smtClean="0"/>
              <a:t>28/08/2014 04:16 م</a:t>
            </a:fld>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5</a:t>
            </a:fld>
            <a:endParaRPr lang="ar-BH"/>
          </a:p>
        </p:txBody>
      </p:sp>
      <p:sp>
        <p:nvSpPr>
          <p:cNvPr id="3" name="Content Placeholder 2"/>
          <p:cNvSpPr>
            <a:spLocks noGrp="1"/>
          </p:cNvSpPr>
          <p:nvPr>
            <p:ph sz="quarter" idx="1"/>
          </p:nvPr>
        </p:nvSpPr>
        <p:spPr/>
        <p:txBody>
          <a:bodyPr>
            <a:normAutofit/>
          </a:bodyPr>
          <a:lstStyle/>
          <a:p>
            <a:pPr algn="justLow"/>
            <a:r>
              <a:rPr lang="ar-SA" dirty="0"/>
              <a:t>بما أن لا أذرع للأسماك ولا سيقان فإنها لا تسبح كما نسبح نحن بل تستعمل العضلات على طول جسمها تتماوج فيها من جهة إلى أخرى ، كما تدفع بذنبها المستقيم من جانب إلى آخر كما تدفع بذنبها المستقيم من جانب إلى آخر على جهتي الماء فتسير إلى الأمام وشكل السمكة العادية إنسيابي يستدق ناحية الذنب بحيث يشق الماء بسهولة أكبر. والحيتان والدلافين تسبح بالطريقة نفسها ، مع الفارق أن ذنبها لا يستقيم عموديا كذنب السمك بل أفقيا ، وأجسامها تتحرك صعودا وهبوطا.</a:t>
            </a:r>
            <a:endParaRPr lang="ar-BH" dirty="0"/>
          </a:p>
        </p:txBody>
      </p:sp>
      <p:pic>
        <p:nvPicPr>
          <p:cNvPr id="4" name="Picture 3" descr="large_1238027820.jpg"/>
          <p:cNvPicPr>
            <a:picLocks noChangeAspect="1"/>
          </p:cNvPicPr>
          <p:nvPr/>
        </p:nvPicPr>
        <p:blipFill>
          <a:blip r:embed="rId2"/>
          <a:stretch>
            <a:fillRect/>
          </a:stretch>
        </p:blipFill>
        <p:spPr>
          <a:xfrm>
            <a:off x="2357422" y="4357696"/>
            <a:ext cx="4790063" cy="2071703"/>
          </a:xfrm>
          <a:prstGeom prst="rect">
            <a:avLst/>
          </a:prstGeom>
        </p:spPr>
      </p:pic>
      <p:sp>
        <p:nvSpPr>
          <p:cNvPr id="7" name="Footer Placeholder 6"/>
          <p:cNvSpPr>
            <a:spLocks noGrp="1"/>
          </p:cNvSpPr>
          <p:nvPr>
            <p:ph type="ftr" sz="quarter" idx="11"/>
          </p:nvPr>
        </p:nvSpPr>
        <p:spPr/>
        <p:txBody>
          <a:bodyPr/>
          <a:lstStyle/>
          <a:p>
            <a:r>
              <a:rPr lang="ar-BH" smtClean="0"/>
              <a:t>عالم الأسماك</a:t>
            </a:r>
            <a:endParaRPr lang="ar-BH"/>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sz="3200" b="1" u="sng" dirty="0">
                <a:solidFill>
                  <a:srgbClr val="FF0000"/>
                </a:solidFill>
              </a:rPr>
              <a:t>الزعانف </a:t>
            </a:r>
            <a:endParaRPr lang="ar-BH" sz="3200" b="1" u="sng" dirty="0">
              <a:solidFill>
                <a:srgbClr val="FF0000"/>
              </a:solidFill>
            </a:endParaRPr>
          </a:p>
        </p:txBody>
      </p:sp>
      <p:sp>
        <p:nvSpPr>
          <p:cNvPr id="5" name="Date Placeholder 4"/>
          <p:cNvSpPr>
            <a:spLocks noGrp="1"/>
          </p:cNvSpPr>
          <p:nvPr>
            <p:ph type="dt" sz="half" idx="10"/>
          </p:nvPr>
        </p:nvSpPr>
        <p:spPr/>
        <p:txBody>
          <a:bodyPr/>
          <a:lstStyle/>
          <a:p>
            <a:fld id="{D4C7ED03-D587-429B-B1B4-1C73C4ACD996}" type="datetime12">
              <a:rPr lang="ar-BH" smtClean="0"/>
              <a:t>28/08/2014 04:16 م</a:t>
            </a:fld>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6</a:t>
            </a:fld>
            <a:endParaRPr lang="ar-BH"/>
          </a:p>
        </p:txBody>
      </p:sp>
      <p:sp>
        <p:nvSpPr>
          <p:cNvPr id="3" name="Content Placeholder 2"/>
          <p:cNvSpPr>
            <a:spLocks noGrp="1"/>
          </p:cNvSpPr>
          <p:nvPr>
            <p:ph sz="quarter" idx="1"/>
          </p:nvPr>
        </p:nvSpPr>
        <p:spPr>
          <a:xfrm>
            <a:off x="3957663" y="1447803"/>
            <a:ext cx="4829180" cy="5195911"/>
          </a:xfrm>
        </p:spPr>
        <p:txBody>
          <a:bodyPr>
            <a:normAutofit fontScale="92500" lnSpcReduction="10000"/>
          </a:bodyPr>
          <a:lstStyle/>
          <a:p>
            <a:pPr algn="justLow"/>
            <a:r>
              <a:rPr lang="ar-SA" dirty="0"/>
              <a:t>لدى غالبية الأسماك زعنفة الذنب هي </a:t>
            </a:r>
            <a:r>
              <a:rPr lang="ar-SA" dirty="0" smtClean="0"/>
              <a:t>((الدافع</a:t>
            </a:r>
            <a:r>
              <a:rPr lang="ar-SA" dirty="0"/>
              <a:t>)) الرئيسي الذي يسير السمكة إلى الأمام . وزعنفة الظهر والزعنفة الخلفية تساعد على حفظ توازن السمكة وما تبقى من الزعانف الصدرية والحوضية فيستعمل لتوجيه السمكة. السمك المفلطح مثل سمكة موسى والبلايس تسبح جانبيا مستخدمة زعانفها بشكل تموجي وكذلك الشفنين والورنك غير أن أجسام هذه مستقيمة. السمكة الطائرة سباحة ماهرة ولكنها تستطيع التزلق على سطح الماء وذلك بالضرب بذنبها إلى الجهتين بسرعة ثم تفرش زعانفها الصدرية العريضة ويمكنها أن تطير فوق الماء لمدة عشرين ثانية ومنها ما يقطع حوالي 400 متر.</a:t>
            </a:r>
            <a:endParaRPr lang="ar-BH" dirty="0"/>
          </a:p>
        </p:txBody>
      </p:sp>
      <p:pic>
        <p:nvPicPr>
          <p:cNvPr id="4" name="Picture 3" descr="168-8.jpg"/>
          <p:cNvPicPr>
            <a:picLocks noChangeAspect="1"/>
          </p:cNvPicPr>
          <p:nvPr/>
        </p:nvPicPr>
        <p:blipFill>
          <a:blip r:embed="rId2"/>
          <a:stretch>
            <a:fillRect/>
          </a:stretch>
        </p:blipFill>
        <p:spPr>
          <a:xfrm>
            <a:off x="357157" y="1928803"/>
            <a:ext cx="3357587" cy="2663672"/>
          </a:xfrm>
          <a:prstGeom prst="rect">
            <a:avLst/>
          </a:prstGeom>
          <a:ln w="88900" cap="sq" cmpd="thickThin">
            <a:solidFill>
              <a:srgbClr val="000000"/>
            </a:solidFill>
            <a:prstDash val="solid"/>
            <a:miter lim="800000"/>
          </a:ln>
          <a:effectLst>
            <a:innerShdw blurRad="76200">
              <a:srgbClr val="000000"/>
            </a:innerShdw>
          </a:effectLst>
        </p:spPr>
      </p:pic>
      <p:sp>
        <p:nvSpPr>
          <p:cNvPr id="7" name="Footer Placeholder 6"/>
          <p:cNvSpPr>
            <a:spLocks noGrp="1"/>
          </p:cNvSpPr>
          <p:nvPr>
            <p:ph type="ftr" sz="quarter" idx="11"/>
          </p:nvPr>
        </p:nvSpPr>
        <p:spPr/>
        <p:txBody>
          <a:bodyPr/>
          <a:lstStyle/>
          <a:p>
            <a:r>
              <a:rPr lang="ar-BH" smtClean="0"/>
              <a:t>عالم الأسماك</a:t>
            </a:r>
            <a:endParaRPr lang="ar-BH"/>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200" b="1" u="sng" dirty="0">
                <a:solidFill>
                  <a:srgbClr val="FF0000"/>
                </a:solidFill>
              </a:rPr>
              <a:t>التمويه بالألوان </a:t>
            </a:r>
            <a:endParaRPr lang="ar-BH" sz="3200" b="1" u="sng" dirty="0">
              <a:solidFill>
                <a:srgbClr val="FF0000"/>
              </a:solidFill>
            </a:endParaRPr>
          </a:p>
        </p:txBody>
      </p:sp>
      <p:sp>
        <p:nvSpPr>
          <p:cNvPr id="5" name="Date Placeholder 4"/>
          <p:cNvSpPr>
            <a:spLocks noGrp="1"/>
          </p:cNvSpPr>
          <p:nvPr>
            <p:ph type="dt" sz="half" idx="10"/>
          </p:nvPr>
        </p:nvSpPr>
        <p:spPr/>
        <p:txBody>
          <a:bodyPr/>
          <a:lstStyle/>
          <a:p>
            <a:fld id="{D9CC6142-19FE-410C-8FD8-41E1AD946004}" type="datetime12">
              <a:rPr lang="ar-BH" smtClean="0"/>
              <a:t>28/08/2014 04:16 م</a:t>
            </a:fld>
            <a:endParaRPr lang="ar-BH"/>
          </a:p>
        </p:txBody>
      </p:sp>
      <p:sp>
        <p:nvSpPr>
          <p:cNvPr id="6" name="Slide Number Placeholder 5"/>
          <p:cNvSpPr>
            <a:spLocks noGrp="1"/>
          </p:cNvSpPr>
          <p:nvPr>
            <p:ph type="sldNum" sz="quarter" idx="12"/>
          </p:nvPr>
        </p:nvSpPr>
        <p:spPr/>
        <p:txBody>
          <a:bodyPr/>
          <a:lstStyle/>
          <a:p>
            <a:fld id="{E6F58400-88C9-4370-A613-E1B4FF2C46B2}" type="slidenum">
              <a:rPr lang="ar-BH" smtClean="0"/>
              <a:pPr/>
              <a:t>7</a:t>
            </a:fld>
            <a:endParaRPr lang="ar-BH"/>
          </a:p>
        </p:txBody>
      </p:sp>
      <p:sp>
        <p:nvSpPr>
          <p:cNvPr id="3" name="Content Placeholder 2"/>
          <p:cNvSpPr>
            <a:spLocks noGrp="1"/>
          </p:cNvSpPr>
          <p:nvPr>
            <p:ph sz="quarter" idx="1"/>
          </p:nvPr>
        </p:nvSpPr>
        <p:spPr/>
        <p:txBody>
          <a:bodyPr>
            <a:normAutofit/>
          </a:bodyPr>
          <a:lstStyle/>
          <a:p>
            <a:pPr algn="justLow"/>
            <a:r>
              <a:rPr lang="ar-SA" dirty="0"/>
              <a:t>التمويه صفة ملازمة لأنواع متعددة من السمك يوفر لها الحماية ، وتستعمله لتظل مختبئة عن فريستها وبعكس حيوانات الأرض ، فالأسماك تظهر من كل الجهات لذلك نجد أن ظهر الأسماك القاتم يجعلها أقل وضوحا من فوق إذ يشابه قاع البحر أو النهر بينما من تحت يتطابق لون بطني السمكة الباهت مع لون السماء. بعض الأسماك مموهة بنقط أو خطوط ، يساعدها هذا على الإنسجام مع ما حولها فالسلمون المرقط يشابه الحصى في قعر النهر حيث تقبع . </a:t>
            </a:r>
            <a:endParaRPr lang="ar-BH" dirty="0"/>
          </a:p>
        </p:txBody>
      </p:sp>
      <p:pic>
        <p:nvPicPr>
          <p:cNvPr id="4" name="Picture 3" descr="scopionfish.jpg"/>
          <p:cNvPicPr>
            <a:picLocks noChangeAspect="1"/>
          </p:cNvPicPr>
          <p:nvPr/>
        </p:nvPicPr>
        <p:blipFill>
          <a:blip r:embed="rId2"/>
          <a:stretch>
            <a:fillRect/>
          </a:stretch>
        </p:blipFill>
        <p:spPr>
          <a:xfrm>
            <a:off x="2928927" y="4357693"/>
            <a:ext cx="3214711" cy="2132424"/>
          </a:xfrm>
          <a:prstGeom prst="rect">
            <a:avLst/>
          </a:prstGeom>
          <a:ln>
            <a:noFill/>
          </a:ln>
          <a:effectLst>
            <a:outerShdw blurRad="292100" dist="139700" dir="2700000" algn="tl" rotWithShape="0">
              <a:srgbClr val="333333">
                <a:alpha val="65000"/>
              </a:srgbClr>
            </a:outerShdw>
          </a:effectLst>
        </p:spPr>
      </p:pic>
      <p:sp>
        <p:nvSpPr>
          <p:cNvPr id="7" name="Footer Placeholder 6"/>
          <p:cNvSpPr>
            <a:spLocks noGrp="1"/>
          </p:cNvSpPr>
          <p:nvPr>
            <p:ph type="ftr" sz="quarter" idx="11"/>
          </p:nvPr>
        </p:nvSpPr>
        <p:spPr/>
        <p:txBody>
          <a:bodyPr/>
          <a:lstStyle/>
          <a:p>
            <a:r>
              <a:rPr lang="ar-BH" smtClean="0"/>
              <a:t>عالم الأسماك</a:t>
            </a:r>
            <a:endParaRPr lang="ar-BH"/>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121</TotalTime>
  <Words>559</Words>
  <Application>Microsoft Office PowerPoint</Application>
  <PresentationFormat>On-screen Show (4:3)</PresentationFormat>
  <Paragraphs>34</Paragraphs>
  <Slides>7</Slides>
  <Notes>2</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Equity</vt:lpstr>
      <vt:lpstr>عالم الأسماك</vt:lpstr>
      <vt:lpstr>أنواع الأسماك</vt:lpstr>
      <vt:lpstr>التركيب الجسماني للسمكة </vt:lpstr>
      <vt:lpstr>كيف يأكل السمك </vt:lpstr>
      <vt:lpstr>كيف تسبح الأسماك وترى ؟</vt:lpstr>
      <vt:lpstr>الزعانف </vt:lpstr>
      <vt:lpstr>التمويه بالألوان </vt:lpstr>
    </vt:vector>
  </TitlesOfParts>
  <Company>MOE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عالم الأسماك</dc:title>
  <dc:creator>MOE</dc:creator>
  <cp:lastModifiedBy>Mostafa</cp:lastModifiedBy>
  <cp:revision>16</cp:revision>
  <dcterms:created xsi:type="dcterms:W3CDTF">2011-06-14T04:28:49Z</dcterms:created>
  <dcterms:modified xsi:type="dcterms:W3CDTF">2014-08-28T13:16:04Z</dcterms:modified>
</cp:coreProperties>
</file>